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84F48-67D5-4A32-C5B3-B1D02C4308F5}" v="3" dt="2023-06-26T00:42:59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14" y="1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S::iman.rezal@edess.asia::247410ee-eedc-45e2-beb0-ddb72a33e5d2" providerId="AD" clId="Web-{06784F48-67D5-4A32-C5B3-B1D02C4308F5}"/>
    <pc:docChg chg="modSld">
      <pc:chgData name="Muhammad Iman bin Mohd Rezal" userId="S::iman.rezal@edess.asia::247410ee-eedc-45e2-beb0-ddb72a33e5d2" providerId="AD" clId="Web-{06784F48-67D5-4A32-C5B3-B1D02C4308F5}" dt="2023-06-26T00:42:59.105" v="2" actId="1076"/>
      <pc:docMkLst>
        <pc:docMk/>
      </pc:docMkLst>
      <pc:sldChg chg="modSp">
        <pc:chgData name="Muhammad Iman bin Mohd Rezal" userId="S::iman.rezal@edess.asia::247410ee-eedc-45e2-beb0-ddb72a33e5d2" providerId="AD" clId="Web-{06784F48-67D5-4A32-C5B3-B1D02C4308F5}" dt="2023-06-26T00:42:59.105" v="2" actId="1076"/>
        <pc:sldMkLst>
          <pc:docMk/>
          <pc:sldMk cId="0" sldId="256"/>
        </pc:sldMkLst>
        <pc:picChg chg="mod">
          <ac:chgData name="Muhammad Iman bin Mohd Rezal" userId="S::iman.rezal@edess.asia::247410ee-eedc-45e2-beb0-ddb72a33e5d2" providerId="AD" clId="Web-{06784F48-67D5-4A32-C5B3-B1D02C4308F5}" dt="2023-06-26T00:42:59.105" v="2" actId="1076"/>
          <ac:picMkLst>
            <pc:docMk/>
            <pc:sldMk cId="0" sldId="256"/>
            <ac:picMk id="3" creationId="{00000000-0000-0000-0000-000000000000}"/>
          </ac:picMkLst>
        </pc:picChg>
      </pc:sldChg>
    </pc:docChg>
  </pc:docChgLst>
  <pc:docChgLst>
    <pc:chgData name="Madihah Rehana binti Ku Othman" userId="8d6abce4-d1a6-4791-9622-abfbb7da5af2" providerId="ADAL" clId="{C0739368-E787-4869-87CB-D131688BEB92}"/>
    <pc:docChg chg="modSld">
      <pc:chgData name="Madihah Rehana binti Ku Othman" userId="8d6abce4-d1a6-4791-9622-abfbb7da5af2" providerId="ADAL" clId="{C0739368-E787-4869-87CB-D131688BEB92}" dt="2023-06-11T02:28:40.758" v="8" actId="20577"/>
      <pc:docMkLst>
        <pc:docMk/>
      </pc:docMkLst>
      <pc:sldChg chg="modSp">
        <pc:chgData name="Madihah Rehana binti Ku Othman" userId="8d6abce4-d1a6-4791-9622-abfbb7da5af2" providerId="ADAL" clId="{C0739368-E787-4869-87CB-D131688BEB92}" dt="2023-06-11T02:27:46.445" v="3" actId="20577"/>
        <pc:sldMkLst>
          <pc:docMk/>
          <pc:sldMk cId="0" sldId="257"/>
        </pc:sldMkLst>
        <pc:spChg chg="mod">
          <ac:chgData name="Madihah Rehana binti Ku Othman" userId="8d6abce4-d1a6-4791-9622-abfbb7da5af2" providerId="ADAL" clId="{C0739368-E787-4869-87CB-D131688BEB92}" dt="2023-06-11T02:27:41.370" v="0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Madihah Rehana binti Ku Othman" userId="8d6abce4-d1a6-4791-9622-abfbb7da5af2" providerId="ADAL" clId="{C0739368-E787-4869-87CB-D131688BEB92}" dt="2023-06-11T02:27:44.188" v="2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Madihah Rehana binti Ku Othman" userId="8d6abce4-d1a6-4791-9622-abfbb7da5af2" providerId="ADAL" clId="{C0739368-E787-4869-87CB-D131688BEB92}" dt="2023-06-11T02:27:46.445" v="3" actId="20577"/>
          <ac:spMkLst>
            <pc:docMk/>
            <pc:sldMk cId="0" sldId="257"/>
            <ac:spMk id="97" creationId="{00000000-0000-0000-0000-000000000000}"/>
          </ac:spMkLst>
        </pc:spChg>
      </pc:sldChg>
      <pc:sldChg chg="modSp">
        <pc:chgData name="Madihah Rehana binti Ku Othman" userId="8d6abce4-d1a6-4791-9622-abfbb7da5af2" providerId="ADAL" clId="{C0739368-E787-4869-87CB-D131688BEB92}" dt="2023-06-11T02:28:07.669" v="4" actId="20577"/>
        <pc:sldMkLst>
          <pc:docMk/>
          <pc:sldMk cId="0" sldId="261"/>
        </pc:sldMkLst>
        <pc:spChg chg="mod">
          <ac:chgData name="Madihah Rehana binti Ku Othman" userId="8d6abce4-d1a6-4791-9622-abfbb7da5af2" providerId="ADAL" clId="{C0739368-E787-4869-87CB-D131688BEB92}" dt="2023-06-11T02:28:07.669" v="4" actId="20577"/>
          <ac:spMkLst>
            <pc:docMk/>
            <pc:sldMk cId="0" sldId="261"/>
            <ac:spMk id="87" creationId="{00000000-0000-0000-0000-000000000000}"/>
          </ac:spMkLst>
        </pc:spChg>
      </pc:sldChg>
      <pc:sldChg chg="modSp">
        <pc:chgData name="Madihah Rehana binti Ku Othman" userId="8d6abce4-d1a6-4791-9622-abfbb7da5af2" providerId="ADAL" clId="{C0739368-E787-4869-87CB-D131688BEB92}" dt="2023-06-11T02:28:18.691" v="5" actId="20577"/>
        <pc:sldMkLst>
          <pc:docMk/>
          <pc:sldMk cId="0" sldId="262"/>
        </pc:sldMkLst>
        <pc:spChg chg="mod">
          <ac:chgData name="Madihah Rehana binti Ku Othman" userId="8d6abce4-d1a6-4791-9622-abfbb7da5af2" providerId="ADAL" clId="{C0739368-E787-4869-87CB-D131688BEB92}" dt="2023-06-11T02:28:18.691" v="5" actId="20577"/>
          <ac:spMkLst>
            <pc:docMk/>
            <pc:sldMk cId="0" sldId="262"/>
            <ac:spMk id="85" creationId="{00000000-0000-0000-0000-000000000000}"/>
          </ac:spMkLst>
        </pc:spChg>
      </pc:sldChg>
      <pc:sldChg chg="modSp">
        <pc:chgData name="Madihah Rehana binti Ku Othman" userId="8d6abce4-d1a6-4791-9622-abfbb7da5af2" providerId="ADAL" clId="{C0739368-E787-4869-87CB-D131688BEB92}" dt="2023-06-11T02:28:26.655" v="6" actId="20577"/>
        <pc:sldMkLst>
          <pc:docMk/>
          <pc:sldMk cId="0" sldId="263"/>
        </pc:sldMkLst>
        <pc:spChg chg="mod">
          <ac:chgData name="Madihah Rehana binti Ku Othman" userId="8d6abce4-d1a6-4791-9622-abfbb7da5af2" providerId="ADAL" clId="{C0739368-E787-4869-87CB-D131688BEB92}" dt="2023-06-11T02:28:26.655" v="6" actId="20577"/>
          <ac:spMkLst>
            <pc:docMk/>
            <pc:sldMk cId="0" sldId="263"/>
            <ac:spMk id="20" creationId="{00000000-0000-0000-0000-000000000000}"/>
          </ac:spMkLst>
        </pc:spChg>
      </pc:sldChg>
      <pc:sldChg chg="modSp">
        <pc:chgData name="Madihah Rehana binti Ku Othman" userId="8d6abce4-d1a6-4791-9622-abfbb7da5af2" providerId="ADAL" clId="{C0739368-E787-4869-87CB-D131688BEB92}" dt="2023-06-11T02:28:32.253" v="7" actId="20577"/>
        <pc:sldMkLst>
          <pc:docMk/>
          <pc:sldMk cId="0" sldId="264"/>
        </pc:sldMkLst>
        <pc:spChg chg="mod">
          <ac:chgData name="Madihah Rehana binti Ku Othman" userId="8d6abce4-d1a6-4791-9622-abfbb7da5af2" providerId="ADAL" clId="{C0739368-E787-4869-87CB-D131688BEB92}" dt="2023-06-11T02:28:32.253" v="7" actId="20577"/>
          <ac:spMkLst>
            <pc:docMk/>
            <pc:sldMk cId="0" sldId="264"/>
            <ac:spMk id="86" creationId="{00000000-0000-0000-0000-000000000000}"/>
          </ac:spMkLst>
        </pc:spChg>
      </pc:sldChg>
      <pc:sldChg chg="modSp">
        <pc:chgData name="Madihah Rehana binti Ku Othman" userId="8d6abce4-d1a6-4791-9622-abfbb7da5af2" providerId="ADAL" clId="{C0739368-E787-4869-87CB-D131688BEB92}" dt="2023-06-11T02:28:40.758" v="8" actId="20577"/>
        <pc:sldMkLst>
          <pc:docMk/>
          <pc:sldMk cId="0" sldId="265"/>
        </pc:sldMkLst>
        <pc:spChg chg="mod">
          <ac:chgData name="Madihah Rehana binti Ku Othman" userId="8d6abce4-d1a6-4791-9622-abfbb7da5af2" providerId="ADAL" clId="{C0739368-E787-4869-87CB-D131688BEB92}" dt="2023-06-11T02:28:40.758" v="8" actId="20577"/>
          <ac:spMkLst>
            <pc:docMk/>
            <pc:sldMk cId="0" sldId="265"/>
            <ac:spMk id="22" creationId="{00000000-0000-0000-0000-000000000000}"/>
          </ac:spMkLst>
        </pc:spChg>
      </pc:sldChg>
    </pc:docChg>
  </pc:docChgLst>
  <pc:docChgLst>
    <pc:chgData name="Muhammad Iman bin Mohd Rezal" userId="247410ee-eedc-45e2-beb0-ddb72a33e5d2" providerId="ADAL" clId="{F8E7978C-29D0-40C7-AE37-3E35024B0C2F}"/>
    <pc:docChg chg="modSld">
      <pc:chgData name="Muhammad Iman bin Mohd Rezal" userId="247410ee-eedc-45e2-beb0-ddb72a33e5d2" providerId="ADAL" clId="{F8E7978C-29D0-40C7-AE37-3E35024B0C2F}" dt="2023-06-21T04:44:51.088" v="278" actId="255"/>
      <pc:docMkLst>
        <pc:docMk/>
      </pc:docMkLst>
      <pc:sldChg chg="modSp">
        <pc:chgData name="Muhammad Iman bin Mohd Rezal" userId="247410ee-eedc-45e2-beb0-ddb72a33e5d2" providerId="ADAL" clId="{F8E7978C-29D0-40C7-AE37-3E35024B0C2F}" dt="2023-06-21T04:44:51.088" v="278" actId="255"/>
        <pc:sldMkLst>
          <pc:docMk/>
          <pc:sldMk cId="0" sldId="257"/>
        </pc:sldMkLst>
        <pc:spChg chg="mod">
          <ac:chgData name="Muhammad Iman bin Mohd Rezal" userId="247410ee-eedc-45e2-beb0-ddb72a33e5d2" providerId="ADAL" clId="{F8E7978C-29D0-40C7-AE37-3E35024B0C2F}" dt="2023-06-21T04:39:57.946" v="1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Muhammad Iman bin Mohd Rezal" userId="247410ee-eedc-45e2-beb0-ddb72a33e5d2" providerId="ADAL" clId="{F8E7978C-29D0-40C7-AE37-3E35024B0C2F}" dt="2023-06-21T04:40:50.363" v="85" actId="14100"/>
          <ac:spMkLst>
            <pc:docMk/>
            <pc:sldMk cId="0" sldId="257"/>
            <ac:spMk id="90" creationId="{00000000-0000-0000-0000-000000000000}"/>
          </ac:spMkLst>
        </pc:spChg>
        <pc:spChg chg="mod">
          <ac:chgData name="Muhammad Iman bin Mohd Rezal" userId="247410ee-eedc-45e2-beb0-ddb72a33e5d2" providerId="ADAL" clId="{F8E7978C-29D0-40C7-AE37-3E35024B0C2F}" dt="2023-06-21T04:42:01.344" v="168" actId="14100"/>
          <ac:spMkLst>
            <pc:docMk/>
            <pc:sldMk cId="0" sldId="257"/>
            <ac:spMk id="97" creationId="{00000000-0000-0000-0000-000000000000}"/>
          </ac:spMkLst>
        </pc:spChg>
        <pc:spChg chg="mod">
          <ac:chgData name="Muhammad Iman bin Mohd Rezal" userId="247410ee-eedc-45e2-beb0-ddb72a33e5d2" providerId="ADAL" clId="{F8E7978C-29D0-40C7-AE37-3E35024B0C2F}" dt="2023-06-21T04:44:51.088" v="278" actId="255"/>
          <ac:spMkLst>
            <pc:docMk/>
            <pc:sldMk cId="0" sldId="257"/>
            <ac:spMk id="98" creationId="{00000000-0000-0000-0000-000000000000}"/>
          </ac:spMkLst>
        </pc:spChg>
      </pc:sldChg>
      <pc:sldChg chg="modSp">
        <pc:chgData name="Muhammad Iman bin Mohd Rezal" userId="247410ee-eedc-45e2-beb0-ddb72a33e5d2" providerId="ADAL" clId="{F8E7978C-29D0-40C7-AE37-3E35024B0C2F}" dt="2023-06-21T01:15:59.688" v="6" actId="20577"/>
        <pc:sldMkLst>
          <pc:docMk/>
          <pc:sldMk cId="0" sldId="259"/>
        </pc:sldMkLst>
        <pc:spChg chg="mod">
          <ac:chgData name="Muhammad Iman bin Mohd Rezal" userId="247410ee-eedc-45e2-beb0-ddb72a33e5d2" providerId="ADAL" clId="{F8E7978C-29D0-40C7-AE37-3E35024B0C2F}" dt="2023-06-21T01:15:59.688" v="6" actId="20577"/>
          <ac:spMkLst>
            <pc:docMk/>
            <pc:sldMk cId="0" sldId="259"/>
            <ac:spMk id="7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2.svg"/><Relationship Id="rId21" Type="http://schemas.openxmlformats.org/officeDocument/2006/relationships/image" Target="../media/image79.sv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58.svg"/><Relationship Id="rId5" Type="http://schemas.openxmlformats.org/officeDocument/2006/relationships/image" Target="../media/image65.svg"/><Relationship Id="rId15" Type="http://schemas.openxmlformats.org/officeDocument/2006/relationships/image" Target="../media/image73.svg"/><Relationship Id="rId10" Type="http://schemas.openxmlformats.org/officeDocument/2006/relationships/image" Target="../media/image57.png"/><Relationship Id="rId19" Type="http://schemas.openxmlformats.org/officeDocument/2006/relationships/image" Target="../media/image77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sv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svg"/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2.svg"/><Relationship Id="rId10" Type="http://schemas.openxmlformats.org/officeDocument/2006/relationships/image" Target="../media/image60.sv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67368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08170" y="2607622"/>
            <a:ext cx="5698632" cy="61697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351827" y="3765286"/>
            <a:ext cx="9966466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D67F1E"/>
                </a:solidFill>
                <a:latin typeface="Calibri (MS) Bold"/>
              </a:rPr>
              <a:t>Unit 4: Manusia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808208" y="5521061"/>
            <a:ext cx="505370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1C2529"/>
                </a:solidFill>
                <a:latin typeface="Calibri (MS) Bold"/>
              </a:rPr>
              <a:t>Sains Darjah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7680" y="-358890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188" y="304684"/>
            <a:ext cx="17557962" cy="9520864"/>
            <a:chOff x="0" y="0"/>
            <a:chExt cx="4624319" cy="25075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19" cy="2507553"/>
            </a:xfrm>
            <a:custGeom>
              <a:avLst/>
              <a:gdLst/>
              <a:ahLst/>
              <a:cxnLst/>
              <a:rect l="l" t="t" r="r" b="b"/>
              <a:pathLst>
                <a:path w="4624319" h="2507553">
                  <a:moveTo>
                    <a:pt x="22488" y="0"/>
                  </a:moveTo>
                  <a:lnTo>
                    <a:pt x="4601832" y="0"/>
                  </a:lnTo>
                  <a:cubicBezTo>
                    <a:pt x="4607796" y="0"/>
                    <a:pt x="4613516" y="2369"/>
                    <a:pt x="4617733" y="6586"/>
                  </a:cubicBezTo>
                  <a:cubicBezTo>
                    <a:pt x="4621950" y="10804"/>
                    <a:pt x="4624319" y="16524"/>
                    <a:pt x="4624319" y="22488"/>
                  </a:cubicBezTo>
                  <a:lnTo>
                    <a:pt x="4624319" y="2485065"/>
                  </a:lnTo>
                  <a:cubicBezTo>
                    <a:pt x="4624319" y="2497485"/>
                    <a:pt x="4614251" y="2507553"/>
                    <a:pt x="4601832" y="2507553"/>
                  </a:cubicBezTo>
                  <a:lnTo>
                    <a:pt x="22488" y="2507553"/>
                  </a:lnTo>
                  <a:cubicBezTo>
                    <a:pt x="10068" y="2507553"/>
                    <a:pt x="0" y="2497485"/>
                    <a:pt x="0" y="2485065"/>
                  </a:cubicBezTo>
                  <a:lnTo>
                    <a:pt x="0" y="22488"/>
                  </a:lnTo>
                  <a:cubicBezTo>
                    <a:pt x="0" y="10068"/>
                    <a:pt x="10068" y="0"/>
                    <a:pt x="224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338332">
            <a:off x="8517392" y="627452"/>
            <a:ext cx="1253217" cy="20930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8155" t="26196" r="8155" b="19055"/>
          <a:stretch>
            <a:fillRect/>
          </a:stretch>
        </p:blipFill>
        <p:spPr>
          <a:xfrm>
            <a:off x="2017454" y="5065116"/>
            <a:ext cx="5857745" cy="29638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8155" t="26196" r="8155" b="19055"/>
          <a:stretch>
            <a:fillRect/>
          </a:stretch>
        </p:blipFill>
        <p:spPr>
          <a:xfrm>
            <a:off x="5483144" y="5065116"/>
            <a:ext cx="5857745" cy="296387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8155" t="26196" r="8155" b="19055"/>
          <a:stretch>
            <a:fillRect/>
          </a:stretch>
        </p:blipFill>
        <p:spPr>
          <a:xfrm>
            <a:off x="9197169" y="5065116"/>
            <a:ext cx="5857745" cy="296387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8155" t="26196" r="8155" b="19055"/>
          <a:stretch>
            <a:fillRect/>
          </a:stretch>
        </p:blipFill>
        <p:spPr>
          <a:xfrm>
            <a:off x="3681030" y="7200470"/>
            <a:ext cx="5857745" cy="296387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l="8155" t="26196" r="8155" b="19055"/>
          <a:stretch>
            <a:fillRect/>
          </a:stretch>
        </p:blipFill>
        <p:spPr>
          <a:xfrm>
            <a:off x="7610687" y="7200470"/>
            <a:ext cx="5857745" cy="296387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228537" y="5502075"/>
            <a:ext cx="1933031" cy="9211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242850" y="7494353"/>
            <a:ext cx="1406953" cy="106928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721411" y="7421044"/>
            <a:ext cx="1643514" cy="108677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084072">
            <a:off x="11288777" y="7279004"/>
            <a:ext cx="1620484" cy="153209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205050" y="5143500"/>
            <a:ext cx="1126326" cy="120947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5400000">
            <a:off x="9600901" y="5056091"/>
            <a:ext cx="1201397" cy="153288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920924" y="4843911"/>
            <a:ext cx="1377957" cy="157932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712482" y="1138298"/>
            <a:ext cx="3794841" cy="130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</a:pPr>
            <a:r>
              <a:rPr lang="en-US" sz="6728">
                <a:solidFill>
                  <a:srgbClr val="D67F1E"/>
                </a:solidFill>
                <a:latin typeface="Calibri (MS) Bold"/>
              </a:rPr>
              <a:t>Kulit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78186" y="1161699"/>
            <a:ext cx="5905354" cy="113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D67F1E"/>
                </a:solidFill>
                <a:latin typeface="Calibri (MS) Bold"/>
              </a:rPr>
              <a:t>Deria Sentuh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8537" y="2266870"/>
            <a:ext cx="13830926" cy="149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Deria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sentuh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mengenal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ciri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bahan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iaitu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kasar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halus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licin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panas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sejuk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keras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 dan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lembut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0108" y="6404181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kasar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46326" y="6404181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halus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4178" y="6404181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licin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70792" y="6404181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panas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48906" y="8539534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sejuk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09902" y="8502135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keras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70333" y="8502135"/>
            <a:ext cx="3794841" cy="67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528">
                <a:solidFill>
                  <a:srgbClr val="000000"/>
                </a:solidFill>
                <a:latin typeface="Calibri (MS)"/>
              </a:rPr>
              <a:t>lembut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15483539" y="7076560"/>
            <a:ext cx="2075638" cy="278728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9511" y="57034"/>
            <a:ext cx="5898789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Mari Mengelas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64468" y="6557473"/>
            <a:ext cx="2201699" cy="2684998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6302327" y="5958493"/>
            <a:ext cx="5835980" cy="2898487"/>
            <a:chOff x="0" y="-161925"/>
            <a:chExt cx="1537048" cy="763388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496848" cy="472582"/>
            </a:xfrm>
            <a:custGeom>
              <a:avLst/>
              <a:gdLst/>
              <a:ahLst/>
              <a:cxnLst/>
              <a:rect l="l" t="t" r="r" b="b"/>
              <a:pathLst>
                <a:path w="1496848" h="472582">
                  <a:moveTo>
                    <a:pt x="69473" y="0"/>
                  </a:moveTo>
                  <a:lnTo>
                    <a:pt x="1427375" y="0"/>
                  </a:lnTo>
                  <a:cubicBezTo>
                    <a:pt x="1445801" y="0"/>
                    <a:pt x="1463472" y="7319"/>
                    <a:pt x="1476500" y="20348"/>
                  </a:cubicBezTo>
                  <a:cubicBezTo>
                    <a:pt x="1489529" y="33377"/>
                    <a:pt x="1496848" y="51047"/>
                    <a:pt x="1496848" y="69473"/>
                  </a:cubicBezTo>
                  <a:lnTo>
                    <a:pt x="1496848" y="403109"/>
                  </a:lnTo>
                  <a:cubicBezTo>
                    <a:pt x="1496848" y="441478"/>
                    <a:pt x="1465744" y="472582"/>
                    <a:pt x="1427375" y="472582"/>
                  </a:cubicBezTo>
                  <a:lnTo>
                    <a:pt x="69473" y="472582"/>
                  </a:lnTo>
                  <a:cubicBezTo>
                    <a:pt x="51047" y="472582"/>
                    <a:pt x="33377" y="465262"/>
                    <a:pt x="20348" y="452234"/>
                  </a:cubicBezTo>
                  <a:cubicBezTo>
                    <a:pt x="7319" y="439205"/>
                    <a:pt x="0" y="421534"/>
                    <a:pt x="0" y="403109"/>
                  </a:cubicBezTo>
                  <a:lnTo>
                    <a:pt x="0" y="69473"/>
                  </a:lnTo>
                  <a:cubicBezTo>
                    <a:pt x="0" y="51047"/>
                    <a:pt x="7319" y="33377"/>
                    <a:pt x="20348" y="20348"/>
                  </a:cubicBezTo>
                  <a:cubicBezTo>
                    <a:pt x="33377" y="7319"/>
                    <a:pt x="51047" y="0"/>
                    <a:pt x="69473" y="0"/>
                  </a:cubicBezTo>
                  <a:close/>
                </a:path>
              </a:pathLst>
            </a:custGeom>
            <a:solidFill>
              <a:srgbClr val="8ECB6B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161925"/>
              <a:ext cx="1537048" cy="763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 err="1">
                  <a:solidFill>
                    <a:srgbClr val="0B0B0B"/>
                  </a:solidFill>
                  <a:latin typeface="Calibri (MS)"/>
                </a:rPr>
                <a:t>Deria</a:t>
              </a:r>
              <a:r>
                <a:rPr lang="en-US" sz="3999" dirty="0">
                  <a:solidFill>
                    <a:srgbClr val="0B0B0B"/>
                  </a:solidFill>
                  <a:latin typeface="Calibri (MS)"/>
                </a:rPr>
                <a:t> </a:t>
              </a:r>
              <a:r>
                <a:rPr lang="en-US" sz="3999" dirty="0" err="1">
                  <a:solidFill>
                    <a:srgbClr val="0B0B0B"/>
                  </a:solidFill>
                  <a:latin typeface="Calibri (MS)"/>
                </a:rPr>
                <a:t>sentuhan</a:t>
              </a:r>
              <a:endParaRPr lang="en-US" sz="3999" dirty="0">
                <a:solidFill>
                  <a:srgbClr val="0B0B0B"/>
                </a:solidFill>
                <a:latin typeface="Calibri (MS)"/>
              </a:endParaRP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1482224" y="4149725"/>
            <a:ext cx="14954007" cy="158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Calibri (MS) Bold"/>
              </a:rPr>
              <a:t>Soalan KBAT: Apakah deria yang dapat digunakan untuk membantu kamu semasa berada di dalam gelap?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254126" y="1970227"/>
            <a:ext cx="10537427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Gunakan Deria Sepenuhnya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8826" y="2515811"/>
            <a:ext cx="5698632" cy="6169778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7565426" y="3403604"/>
            <a:ext cx="9041870" cy="313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D67F1E"/>
                </a:solidFill>
                <a:latin typeface="Calibri (MS) Bold"/>
              </a:rPr>
              <a:t>SEKIAN</a:t>
            </a:r>
          </a:p>
          <a:p>
            <a:pPr marL="0" lvl="0" indent="0" algn="ctr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D67F1E"/>
                </a:solidFill>
                <a:latin typeface="Calibri (MS) Bold"/>
              </a:rPr>
              <a:t>TERIMA KASIH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61739" y="212258"/>
            <a:ext cx="17814003" cy="9813003"/>
            <a:chOff x="0" y="0"/>
            <a:chExt cx="4691754" cy="25844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1754" cy="2584495"/>
            </a:xfrm>
            <a:custGeom>
              <a:avLst/>
              <a:gdLst/>
              <a:ahLst/>
              <a:cxnLst/>
              <a:rect l="l" t="t" r="r" b="b"/>
              <a:pathLst>
                <a:path w="4691754" h="2584495">
                  <a:moveTo>
                    <a:pt x="22164" y="0"/>
                  </a:moveTo>
                  <a:lnTo>
                    <a:pt x="4669589" y="0"/>
                  </a:lnTo>
                  <a:cubicBezTo>
                    <a:pt x="4675468" y="0"/>
                    <a:pt x="4681105" y="2335"/>
                    <a:pt x="4685262" y="6492"/>
                  </a:cubicBezTo>
                  <a:cubicBezTo>
                    <a:pt x="4689419" y="10648"/>
                    <a:pt x="4691754" y="16286"/>
                    <a:pt x="4691754" y="22164"/>
                  </a:cubicBezTo>
                  <a:lnTo>
                    <a:pt x="4691754" y="2562330"/>
                  </a:lnTo>
                  <a:cubicBezTo>
                    <a:pt x="4691754" y="2568209"/>
                    <a:pt x="4689419" y="2573846"/>
                    <a:pt x="4685262" y="2578003"/>
                  </a:cubicBezTo>
                  <a:cubicBezTo>
                    <a:pt x="4681105" y="2582160"/>
                    <a:pt x="4675468" y="2584495"/>
                    <a:pt x="4669589" y="2584495"/>
                  </a:cubicBezTo>
                  <a:lnTo>
                    <a:pt x="22164" y="2584495"/>
                  </a:lnTo>
                  <a:cubicBezTo>
                    <a:pt x="16286" y="2584495"/>
                    <a:pt x="10648" y="2582160"/>
                    <a:pt x="6492" y="2578003"/>
                  </a:cubicBezTo>
                  <a:cubicBezTo>
                    <a:pt x="2335" y="2573846"/>
                    <a:pt x="0" y="2568209"/>
                    <a:pt x="0" y="2562330"/>
                  </a:cubicBezTo>
                  <a:lnTo>
                    <a:pt x="0" y="22164"/>
                  </a:lnTo>
                  <a:cubicBezTo>
                    <a:pt x="0" y="16286"/>
                    <a:pt x="2335" y="10648"/>
                    <a:pt x="6492" y="6492"/>
                  </a:cubicBezTo>
                  <a:cubicBezTo>
                    <a:pt x="10648" y="2335"/>
                    <a:pt x="16286" y="0"/>
                    <a:pt x="22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954046" y="4423319"/>
            <a:ext cx="1239263" cy="1239263"/>
            <a:chOff x="0" y="0"/>
            <a:chExt cx="6350000" cy="6350000"/>
          </a:xfrm>
        </p:grpSpPr>
        <p:sp>
          <p:nvSpPr>
            <p:cNvPr id="74" name="Freeform 7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6042493" y="4499128"/>
            <a:ext cx="1239263" cy="1239263"/>
            <a:chOff x="0" y="0"/>
            <a:chExt cx="6350000" cy="6350000"/>
          </a:xfrm>
        </p:grpSpPr>
        <p:sp>
          <p:nvSpPr>
            <p:cNvPr id="76" name="Freeform 7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0245407" y="4499128"/>
            <a:ext cx="1239263" cy="1239263"/>
            <a:chOff x="0" y="0"/>
            <a:chExt cx="6350000" cy="6350000"/>
          </a:xfrm>
        </p:grpSpPr>
        <p:sp>
          <p:nvSpPr>
            <p:cNvPr id="78" name="Freeform 7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475334" y="5627667"/>
            <a:ext cx="4196688" cy="3326188"/>
            <a:chOff x="0" y="0"/>
            <a:chExt cx="1105300" cy="876033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105300" cy="876033"/>
            </a:xfrm>
            <a:custGeom>
              <a:avLst/>
              <a:gdLst/>
              <a:ahLst/>
              <a:cxnLst/>
              <a:rect l="l" t="t" r="r" b="b"/>
              <a:pathLst>
                <a:path w="1105300" h="876033">
                  <a:moveTo>
                    <a:pt x="94083" y="0"/>
                  </a:moveTo>
                  <a:lnTo>
                    <a:pt x="1011217" y="0"/>
                  </a:lnTo>
                  <a:cubicBezTo>
                    <a:pt x="1063178" y="0"/>
                    <a:pt x="1105300" y="42122"/>
                    <a:pt x="1105300" y="94083"/>
                  </a:cubicBezTo>
                  <a:lnTo>
                    <a:pt x="1105300" y="781950"/>
                  </a:lnTo>
                  <a:cubicBezTo>
                    <a:pt x="1105300" y="833910"/>
                    <a:pt x="1063178" y="876033"/>
                    <a:pt x="1011217" y="876033"/>
                  </a:cubicBezTo>
                  <a:lnTo>
                    <a:pt x="94083" y="876033"/>
                  </a:lnTo>
                  <a:cubicBezTo>
                    <a:pt x="42122" y="876033"/>
                    <a:pt x="0" y="833910"/>
                    <a:pt x="0" y="781950"/>
                  </a:cubicBezTo>
                  <a:lnTo>
                    <a:pt x="0" y="94083"/>
                  </a:lnTo>
                  <a:cubicBezTo>
                    <a:pt x="0" y="42122"/>
                    <a:pt x="42122" y="0"/>
                    <a:pt x="94083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3616648" y="1946123"/>
            <a:ext cx="11035253" cy="144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67F1E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92446" y="5782664"/>
            <a:ext cx="3962464" cy="368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Mengenal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pasti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lima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bahagian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tubuh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manusia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yang berkaitan dengan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deria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yang berkenaan.</a:t>
            </a:r>
          </a:p>
          <a:p>
            <a:pPr algn="ctr">
              <a:lnSpc>
                <a:spcPts val="4070"/>
              </a:lnSpc>
            </a:pPr>
            <a:endParaRPr lang="en-US" sz="3700" dirty="0">
              <a:solidFill>
                <a:srgbClr val="1C2529"/>
              </a:solidFill>
              <a:latin typeface="Calibri (MS)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954046" y="4264240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1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056817" y="4325018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2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245407" y="4325018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3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4909980" y="5627667"/>
            <a:ext cx="3504290" cy="3326188"/>
            <a:chOff x="0" y="0"/>
            <a:chExt cx="922941" cy="876033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22941" cy="876033"/>
            </a:xfrm>
            <a:custGeom>
              <a:avLst/>
              <a:gdLst/>
              <a:ahLst/>
              <a:cxnLst/>
              <a:rect l="l" t="t" r="r" b="b"/>
              <a:pathLst>
                <a:path w="922941" h="876033">
                  <a:moveTo>
                    <a:pt x="112673" y="0"/>
                  </a:moveTo>
                  <a:lnTo>
                    <a:pt x="810268" y="0"/>
                  </a:lnTo>
                  <a:cubicBezTo>
                    <a:pt x="872495" y="0"/>
                    <a:pt x="922941" y="50445"/>
                    <a:pt x="922941" y="112673"/>
                  </a:cubicBezTo>
                  <a:lnTo>
                    <a:pt x="922941" y="763360"/>
                  </a:lnTo>
                  <a:cubicBezTo>
                    <a:pt x="922941" y="793243"/>
                    <a:pt x="911070" y="821902"/>
                    <a:pt x="889940" y="843032"/>
                  </a:cubicBezTo>
                  <a:cubicBezTo>
                    <a:pt x="868809" y="864162"/>
                    <a:pt x="840151" y="876033"/>
                    <a:pt x="810268" y="876033"/>
                  </a:cubicBezTo>
                  <a:lnTo>
                    <a:pt x="112673" y="876033"/>
                  </a:lnTo>
                  <a:cubicBezTo>
                    <a:pt x="50445" y="876033"/>
                    <a:pt x="0" y="825588"/>
                    <a:pt x="0" y="763360"/>
                  </a:cubicBezTo>
                  <a:lnTo>
                    <a:pt x="0" y="112673"/>
                  </a:lnTo>
                  <a:cubicBezTo>
                    <a:pt x="0" y="82790"/>
                    <a:pt x="11871" y="54131"/>
                    <a:pt x="33001" y="33001"/>
                  </a:cubicBezTo>
                  <a:cubicBezTo>
                    <a:pt x="54131" y="11871"/>
                    <a:pt x="82790" y="0"/>
                    <a:pt x="112673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4983585" y="5836692"/>
            <a:ext cx="3223441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Membuat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pengelasan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terhadap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beberapa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objek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menggunakan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deria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.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8766695" y="5662582"/>
            <a:ext cx="4196688" cy="3326188"/>
            <a:chOff x="0" y="0"/>
            <a:chExt cx="1105300" cy="876033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105300" cy="876033"/>
            </a:xfrm>
            <a:custGeom>
              <a:avLst/>
              <a:gdLst/>
              <a:ahLst/>
              <a:cxnLst/>
              <a:rect l="l" t="t" r="r" b="b"/>
              <a:pathLst>
                <a:path w="1105300" h="876033">
                  <a:moveTo>
                    <a:pt x="94083" y="0"/>
                  </a:moveTo>
                  <a:lnTo>
                    <a:pt x="1011217" y="0"/>
                  </a:lnTo>
                  <a:cubicBezTo>
                    <a:pt x="1063178" y="0"/>
                    <a:pt x="1105300" y="42122"/>
                    <a:pt x="1105300" y="94083"/>
                  </a:cubicBezTo>
                  <a:lnTo>
                    <a:pt x="1105300" y="781950"/>
                  </a:lnTo>
                  <a:cubicBezTo>
                    <a:pt x="1105300" y="833910"/>
                    <a:pt x="1063178" y="876033"/>
                    <a:pt x="1011217" y="876033"/>
                  </a:cubicBezTo>
                  <a:lnTo>
                    <a:pt x="94083" y="876033"/>
                  </a:lnTo>
                  <a:cubicBezTo>
                    <a:pt x="42122" y="876033"/>
                    <a:pt x="0" y="833910"/>
                    <a:pt x="0" y="781950"/>
                  </a:cubicBezTo>
                  <a:lnTo>
                    <a:pt x="0" y="94083"/>
                  </a:lnTo>
                  <a:cubicBezTo>
                    <a:pt x="0" y="42122"/>
                    <a:pt x="42122" y="0"/>
                    <a:pt x="94083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3315808" y="5601804"/>
            <a:ext cx="4196688" cy="3386966"/>
            <a:chOff x="0" y="0"/>
            <a:chExt cx="1105300" cy="89204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105300" cy="892041"/>
            </a:xfrm>
            <a:custGeom>
              <a:avLst/>
              <a:gdLst/>
              <a:ahLst/>
              <a:cxnLst/>
              <a:rect l="l" t="t" r="r" b="b"/>
              <a:pathLst>
                <a:path w="1105300" h="892041">
                  <a:moveTo>
                    <a:pt x="94083" y="0"/>
                  </a:moveTo>
                  <a:lnTo>
                    <a:pt x="1011217" y="0"/>
                  </a:lnTo>
                  <a:cubicBezTo>
                    <a:pt x="1063178" y="0"/>
                    <a:pt x="1105300" y="42122"/>
                    <a:pt x="1105300" y="94083"/>
                  </a:cubicBezTo>
                  <a:lnTo>
                    <a:pt x="1105300" y="797957"/>
                  </a:lnTo>
                  <a:cubicBezTo>
                    <a:pt x="1105300" y="849918"/>
                    <a:pt x="1063178" y="892041"/>
                    <a:pt x="1011217" y="892041"/>
                  </a:cubicBezTo>
                  <a:lnTo>
                    <a:pt x="94083" y="892041"/>
                  </a:lnTo>
                  <a:cubicBezTo>
                    <a:pt x="42122" y="892041"/>
                    <a:pt x="0" y="849918"/>
                    <a:pt x="0" y="797957"/>
                  </a:cubicBezTo>
                  <a:lnTo>
                    <a:pt x="0" y="94083"/>
                  </a:lnTo>
                  <a:cubicBezTo>
                    <a:pt x="0" y="42122"/>
                    <a:pt x="42122" y="0"/>
                    <a:pt x="94083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96" name="TextBox 9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7" name="TextBox 97"/>
          <p:cNvSpPr txBox="1"/>
          <p:nvPr/>
        </p:nvSpPr>
        <p:spPr>
          <a:xfrm>
            <a:off x="9364752" y="5978206"/>
            <a:ext cx="3041488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Menyatakan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bahawa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objek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dapat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dikenalpasti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melalui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1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atau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lebih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700" dirty="0" err="1">
                <a:solidFill>
                  <a:srgbClr val="1C2529"/>
                </a:solidFill>
                <a:latin typeface="Calibri (MS)"/>
              </a:rPr>
              <a:t>deria</a:t>
            </a:r>
            <a:r>
              <a:rPr lang="en-US" sz="3700" dirty="0">
                <a:solidFill>
                  <a:srgbClr val="1C2529"/>
                </a:solidFill>
                <a:latin typeface="Calibri (MS)"/>
              </a:rPr>
              <a:t>.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869251" y="5978206"/>
            <a:ext cx="3089802" cy="313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Menjelas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dengan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contoh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penggunaan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deria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lain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sebagai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ganti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sekiranya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1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deria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tidak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 </a:t>
            </a:r>
            <a:r>
              <a:rPr lang="en-US" sz="3200" dirty="0" err="1">
                <a:solidFill>
                  <a:srgbClr val="1C2529"/>
                </a:solidFill>
                <a:latin typeface="Calibri (MS)"/>
              </a:rPr>
              <a:t>berfungsi</a:t>
            </a:r>
            <a:r>
              <a:rPr lang="en-US" sz="3200" dirty="0">
                <a:solidFill>
                  <a:srgbClr val="1C2529"/>
                </a:solidFill>
                <a:latin typeface="Calibri (MS)"/>
              </a:rPr>
              <a:t>.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14740984" y="4499128"/>
            <a:ext cx="1239263" cy="1239263"/>
            <a:chOff x="0" y="0"/>
            <a:chExt cx="6350000" cy="6350000"/>
          </a:xfrm>
        </p:grpSpPr>
        <p:sp>
          <p:nvSpPr>
            <p:cNvPr id="100" name="Freeform 10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sp>
        <p:nvSpPr>
          <p:cNvPr id="101" name="TextBox 101"/>
          <p:cNvSpPr txBox="1"/>
          <p:nvPr/>
        </p:nvSpPr>
        <p:spPr>
          <a:xfrm>
            <a:off x="14740984" y="4325018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libri (MS)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61739" y="212258"/>
            <a:ext cx="17814003" cy="9615078"/>
            <a:chOff x="0" y="0"/>
            <a:chExt cx="4691754" cy="25323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91754" cy="2532366"/>
            </a:xfrm>
            <a:custGeom>
              <a:avLst/>
              <a:gdLst/>
              <a:ahLst/>
              <a:cxnLst/>
              <a:rect l="l" t="t" r="r" b="b"/>
              <a:pathLst>
                <a:path w="4691754" h="2532366">
                  <a:moveTo>
                    <a:pt x="22164" y="0"/>
                  </a:moveTo>
                  <a:lnTo>
                    <a:pt x="4669589" y="0"/>
                  </a:lnTo>
                  <a:cubicBezTo>
                    <a:pt x="4675468" y="0"/>
                    <a:pt x="4681105" y="2335"/>
                    <a:pt x="4685262" y="6492"/>
                  </a:cubicBezTo>
                  <a:cubicBezTo>
                    <a:pt x="4689419" y="10648"/>
                    <a:pt x="4691754" y="16286"/>
                    <a:pt x="4691754" y="22164"/>
                  </a:cubicBezTo>
                  <a:lnTo>
                    <a:pt x="4691754" y="2510202"/>
                  </a:lnTo>
                  <a:cubicBezTo>
                    <a:pt x="4691754" y="2522443"/>
                    <a:pt x="4681831" y="2532366"/>
                    <a:pt x="4669589" y="2532366"/>
                  </a:cubicBezTo>
                  <a:lnTo>
                    <a:pt x="22164" y="2532366"/>
                  </a:lnTo>
                  <a:cubicBezTo>
                    <a:pt x="16286" y="2532366"/>
                    <a:pt x="10648" y="2530031"/>
                    <a:pt x="6492" y="2525874"/>
                  </a:cubicBezTo>
                  <a:cubicBezTo>
                    <a:pt x="2335" y="2521718"/>
                    <a:pt x="0" y="2516080"/>
                    <a:pt x="0" y="2510202"/>
                  </a:cubicBezTo>
                  <a:lnTo>
                    <a:pt x="0" y="22164"/>
                  </a:lnTo>
                  <a:cubicBezTo>
                    <a:pt x="0" y="16286"/>
                    <a:pt x="2335" y="10648"/>
                    <a:pt x="6492" y="6492"/>
                  </a:cubicBezTo>
                  <a:cubicBezTo>
                    <a:pt x="10648" y="2335"/>
                    <a:pt x="16286" y="0"/>
                    <a:pt x="221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193309" y="3486585"/>
            <a:ext cx="11180348" cy="1025305"/>
            <a:chOff x="0" y="0"/>
            <a:chExt cx="2944618" cy="270039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944619" cy="270039"/>
            </a:xfrm>
            <a:custGeom>
              <a:avLst/>
              <a:gdLst/>
              <a:ahLst/>
              <a:cxnLst/>
              <a:rect l="l" t="t" r="r" b="b"/>
              <a:pathLst>
                <a:path w="2944619" h="270039">
                  <a:moveTo>
                    <a:pt x="35315" y="0"/>
                  </a:moveTo>
                  <a:lnTo>
                    <a:pt x="2909303" y="0"/>
                  </a:lnTo>
                  <a:cubicBezTo>
                    <a:pt x="2928807" y="0"/>
                    <a:pt x="2944619" y="15811"/>
                    <a:pt x="2944619" y="35315"/>
                  </a:cubicBezTo>
                  <a:lnTo>
                    <a:pt x="2944619" y="234724"/>
                  </a:lnTo>
                  <a:cubicBezTo>
                    <a:pt x="2944619" y="254228"/>
                    <a:pt x="2928807" y="270039"/>
                    <a:pt x="2909303" y="270039"/>
                  </a:cubicBezTo>
                  <a:lnTo>
                    <a:pt x="35315" y="270039"/>
                  </a:lnTo>
                  <a:cubicBezTo>
                    <a:pt x="25949" y="270039"/>
                    <a:pt x="16967" y="266318"/>
                    <a:pt x="10344" y="259695"/>
                  </a:cubicBezTo>
                  <a:cubicBezTo>
                    <a:pt x="3721" y="253073"/>
                    <a:pt x="0" y="244090"/>
                    <a:pt x="0" y="234724"/>
                  </a:cubicBezTo>
                  <a:lnTo>
                    <a:pt x="0" y="35315"/>
                  </a:lnTo>
                  <a:cubicBezTo>
                    <a:pt x="0" y="15811"/>
                    <a:pt x="15811" y="0"/>
                    <a:pt x="35315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2457491" y="3379606"/>
            <a:ext cx="1239263" cy="1239263"/>
            <a:chOff x="0" y="0"/>
            <a:chExt cx="6350000" cy="6350000"/>
          </a:xfrm>
        </p:grpSpPr>
        <p:sp>
          <p:nvSpPr>
            <p:cNvPr id="77" name="Freeform 7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sp>
        <p:nvSpPr>
          <p:cNvPr id="78" name="TextBox 78"/>
          <p:cNvSpPr txBox="1"/>
          <p:nvPr/>
        </p:nvSpPr>
        <p:spPr>
          <a:xfrm>
            <a:off x="3561434" y="1550812"/>
            <a:ext cx="11035253" cy="144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D67F1E"/>
                </a:solidFill>
                <a:latin typeface="Calibri (MS) Bold"/>
              </a:rPr>
              <a:t>Isi </a:t>
            </a:r>
            <a:r>
              <a:rPr lang="en-US" sz="7500" dirty="0" err="1">
                <a:solidFill>
                  <a:srgbClr val="D67F1E"/>
                </a:solidFill>
                <a:latin typeface="Calibri (MS) Bold"/>
              </a:rPr>
              <a:t>Kandungan</a:t>
            </a:r>
            <a:endParaRPr lang="en-US" sz="7500" dirty="0">
              <a:solidFill>
                <a:srgbClr val="D67F1E"/>
              </a:solidFill>
              <a:latin typeface="Calibri (MS) Bold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3175101" y="3708294"/>
            <a:ext cx="3962464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1C2529"/>
                </a:solidFill>
                <a:latin typeface="Calibri (MS) Bold"/>
              </a:rPr>
              <a:t>Organ Deria </a:t>
            </a:r>
          </a:p>
          <a:p>
            <a:pPr algn="ctr">
              <a:lnSpc>
                <a:spcPts val="4070"/>
              </a:lnSpc>
            </a:pPr>
            <a:endParaRPr lang="en-US" sz="3700">
              <a:solidFill>
                <a:srgbClr val="1C2529"/>
              </a:solidFill>
              <a:latin typeface="Calibri (MS) Bold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2457491" y="3144718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1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4290348" y="6584310"/>
            <a:ext cx="11262036" cy="1101643"/>
            <a:chOff x="0" y="0"/>
            <a:chExt cx="2966133" cy="29014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2966133" cy="290145"/>
            </a:xfrm>
            <a:custGeom>
              <a:avLst/>
              <a:gdLst/>
              <a:ahLst/>
              <a:cxnLst/>
              <a:rect l="l" t="t" r="r" b="b"/>
              <a:pathLst>
                <a:path w="2966133" h="290145">
                  <a:moveTo>
                    <a:pt x="35059" y="0"/>
                  </a:moveTo>
                  <a:lnTo>
                    <a:pt x="2931074" y="0"/>
                  </a:lnTo>
                  <a:cubicBezTo>
                    <a:pt x="2950437" y="0"/>
                    <a:pt x="2966133" y="15697"/>
                    <a:pt x="2966133" y="35059"/>
                  </a:cubicBezTo>
                  <a:lnTo>
                    <a:pt x="2966133" y="255086"/>
                  </a:lnTo>
                  <a:cubicBezTo>
                    <a:pt x="2966133" y="274448"/>
                    <a:pt x="2950437" y="290145"/>
                    <a:pt x="2931074" y="290145"/>
                  </a:cubicBezTo>
                  <a:lnTo>
                    <a:pt x="35059" y="290145"/>
                  </a:lnTo>
                  <a:cubicBezTo>
                    <a:pt x="15697" y="290145"/>
                    <a:pt x="0" y="274448"/>
                    <a:pt x="0" y="255086"/>
                  </a:cubicBezTo>
                  <a:lnTo>
                    <a:pt x="0" y="35059"/>
                  </a:lnTo>
                  <a:cubicBezTo>
                    <a:pt x="0" y="15697"/>
                    <a:pt x="15697" y="0"/>
                    <a:pt x="35059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3578567" y="5035130"/>
            <a:ext cx="11180348" cy="1025305"/>
            <a:chOff x="0" y="0"/>
            <a:chExt cx="2944618" cy="27003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944619" cy="270039"/>
            </a:xfrm>
            <a:custGeom>
              <a:avLst/>
              <a:gdLst/>
              <a:ahLst/>
              <a:cxnLst/>
              <a:rect l="l" t="t" r="r" b="b"/>
              <a:pathLst>
                <a:path w="2944619" h="270039">
                  <a:moveTo>
                    <a:pt x="35315" y="0"/>
                  </a:moveTo>
                  <a:lnTo>
                    <a:pt x="2909303" y="0"/>
                  </a:lnTo>
                  <a:cubicBezTo>
                    <a:pt x="2928807" y="0"/>
                    <a:pt x="2944619" y="15811"/>
                    <a:pt x="2944619" y="35315"/>
                  </a:cubicBezTo>
                  <a:lnTo>
                    <a:pt x="2944619" y="234724"/>
                  </a:lnTo>
                  <a:cubicBezTo>
                    <a:pt x="2944619" y="254228"/>
                    <a:pt x="2928807" y="270039"/>
                    <a:pt x="2909303" y="270039"/>
                  </a:cubicBezTo>
                  <a:lnTo>
                    <a:pt x="35315" y="270039"/>
                  </a:lnTo>
                  <a:cubicBezTo>
                    <a:pt x="25949" y="270039"/>
                    <a:pt x="16967" y="266318"/>
                    <a:pt x="10344" y="259695"/>
                  </a:cubicBezTo>
                  <a:cubicBezTo>
                    <a:pt x="3721" y="253073"/>
                    <a:pt x="0" y="244090"/>
                    <a:pt x="0" y="234724"/>
                  </a:cubicBezTo>
                  <a:lnTo>
                    <a:pt x="0" y="35315"/>
                  </a:lnTo>
                  <a:cubicBezTo>
                    <a:pt x="0" y="15811"/>
                    <a:pt x="15811" y="0"/>
                    <a:pt x="35315" y="0"/>
                  </a:cubicBezTo>
                  <a:close/>
                </a:path>
              </a:pathLst>
            </a:custGeom>
            <a:solidFill>
              <a:srgbClr val="B6ED96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2941802" y="4928151"/>
            <a:ext cx="1239263" cy="1239263"/>
            <a:chOff x="0" y="0"/>
            <a:chExt cx="6350000" cy="6350000"/>
          </a:xfrm>
        </p:grpSpPr>
        <p:sp>
          <p:nvSpPr>
            <p:cNvPr id="88" name="Freeform 8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sp>
        <p:nvSpPr>
          <p:cNvPr id="89" name="TextBox 89"/>
          <p:cNvSpPr txBox="1"/>
          <p:nvPr/>
        </p:nvSpPr>
        <p:spPr>
          <a:xfrm>
            <a:off x="2941802" y="4772025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2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3636218" y="6548414"/>
            <a:ext cx="1239263" cy="1239263"/>
            <a:chOff x="0" y="0"/>
            <a:chExt cx="6350000" cy="6350000"/>
          </a:xfrm>
        </p:grpSpPr>
        <p:sp>
          <p:nvSpPr>
            <p:cNvPr id="91" name="Freeform 9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</p:grpSp>
      <p:sp>
        <p:nvSpPr>
          <p:cNvPr id="92" name="TextBox 92"/>
          <p:cNvSpPr txBox="1"/>
          <p:nvPr/>
        </p:nvSpPr>
        <p:spPr>
          <a:xfrm>
            <a:off x="3670716" y="6348389"/>
            <a:ext cx="1239263" cy="13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FFFFFF"/>
                </a:solidFill>
                <a:latin typeface="Calibri (MS)"/>
              </a:rPr>
              <a:t>3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3965476" y="5307774"/>
            <a:ext cx="396246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1C2529"/>
                </a:solidFill>
                <a:latin typeface="Calibri (MS) Bold"/>
              </a:rPr>
              <a:t>Mari Mengelas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909980" y="6849275"/>
            <a:ext cx="648398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1C2529"/>
                </a:solidFill>
                <a:latin typeface="Calibri (MS) Bold"/>
              </a:rPr>
              <a:t>Gunakan Deria Sepenuhnya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09653" y="3977136"/>
            <a:ext cx="5745112" cy="3418341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1794353" y="4263277"/>
            <a:ext cx="8524927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Calibri (MS)"/>
              </a:rPr>
              <a:t>Organ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deria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adalah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bahagian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badan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yang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melihat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menghidu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mendengar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merasa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dan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menyentuh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.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898396" y="2258433"/>
            <a:ext cx="8524927" cy="162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D67F1E"/>
                </a:solidFill>
                <a:latin typeface="Calibri (MS) Bold"/>
              </a:rPr>
              <a:t>Organ Deria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128158" y="-514518"/>
            <a:ext cx="10848013" cy="108480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43630" y="-514518"/>
            <a:ext cx="10848013" cy="10848013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589496" y="580459"/>
            <a:ext cx="17109009" cy="9126081"/>
            <a:chOff x="0" y="0"/>
            <a:chExt cx="7741983" cy="412963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741982" cy="4129635"/>
            </a:xfrm>
            <a:custGeom>
              <a:avLst/>
              <a:gdLst/>
              <a:ahLst/>
              <a:cxnLst/>
              <a:rect l="l" t="t" r="r" b="b"/>
              <a:pathLst>
                <a:path w="7741982" h="4129635">
                  <a:moveTo>
                    <a:pt x="0" y="0"/>
                  </a:moveTo>
                  <a:lnTo>
                    <a:pt x="7741982" y="0"/>
                  </a:lnTo>
                  <a:lnTo>
                    <a:pt x="7741982" y="4129635"/>
                  </a:lnTo>
                  <a:lnTo>
                    <a:pt x="0" y="41296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028700" y="6501549"/>
            <a:ext cx="2756751" cy="2756751"/>
            <a:chOff x="0" y="0"/>
            <a:chExt cx="1913890" cy="191389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5757">
                <a:alpha val="49804"/>
              </a:srgbClr>
            </a:solidFill>
          </p:spPr>
        </p:sp>
      </p:grpSp>
      <p:grpSp>
        <p:nvGrpSpPr>
          <p:cNvPr id="74" name="Group 74"/>
          <p:cNvGrpSpPr/>
          <p:nvPr/>
        </p:nvGrpSpPr>
        <p:grpSpPr>
          <a:xfrm>
            <a:off x="4397162" y="6501549"/>
            <a:ext cx="2756751" cy="2756751"/>
            <a:chOff x="0" y="0"/>
            <a:chExt cx="1913890" cy="191389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00C2CB">
                <a:alpha val="49804"/>
              </a:srgbClr>
            </a:solidFill>
          </p:spPr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31743" y="5821039"/>
            <a:ext cx="1340181" cy="1021888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105447" y="5821039"/>
            <a:ext cx="1340181" cy="1021888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>
            <a:off x="7765624" y="6501549"/>
            <a:ext cx="2756751" cy="2756751"/>
            <a:chOff x="0" y="0"/>
            <a:chExt cx="1913890" cy="191389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914D">
                <a:alpha val="49804"/>
              </a:srgbClr>
            </a:solidFill>
          </p:spPr>
        </p:sp>
      </p:grpSp>
      <p:grpSp>
        <p:nvGrpSpPr>
          <p:cNvPr id="80" name="Group 80"/>
          <p:cNvGrpSpPr/>
          <p:nvPr/>
        </p:nvGrpSpPr>
        <p:grpSpPr>
          <a:xfrm>
            <a:off x="11134087" y="6501549"/>
            <a:ext cx="2756751" cy="2756751"/>
            <a:chOff x="0" y="0"/>
            <a:chExt cx="1913890" cy="191389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8C52FF">
                <a:alpha val="49804"/>
              </a:srgbClr>
            </a:solidFill>
          </p:spPr>
        </p:sp>
      </p:grpSp>
      <p:grpSp>
        <p:nvGrpSpPr>
          <p:cNvPr id="82" name="Group 82"/>
          <p:cNvGrpSpPr/>
          <p:nvPr/>
        </p:nvGrpSpPr>
        <p:grpSpPr>
          <a:xfrm>
            <a:off x="14502549" y="6501549"/>
            <a:ext cx="2756751" cy="2756751"/>
            <a:chOff x="0" y="0"/>
            <a:chExt cx="1913890" cy="191389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3DB4">
                <a:alpha val="49804"/>
              </a:srgbClr>
            </a:solidFill>
          </p:spPr>
        </p:sp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8473910" y="5821039"/>
            <a:ext cx="1340181" cy="1021888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844993" y="5821039"/>
            <a:ext cx="1340181" cy="1021888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5216076" y="5821039"/>
            <a:ext cx="1340181" cy="1021888"/>
          </a:xfrm>
          <a:prstGeom prst="rect">
            <a:avLst/>
          </a:prstGeom>
        </p:spPr>
      </p:pic>
      <p:grpSp>
        <p:nvGrpSpPr>
          <p:cNvPr id="87" name="Group 87"/>
          <p:cNvGrpSpPr/>
          <p:nvPr/>
        </p:nvGrpSpPr>
        <p:grpSpPr>
          <a:xfrm>
            <a:off x="1039185" y="3029277"/>
            <a:ext cx="2746266" cy="2746266"/>
            <a:chOff x="0" y="0"/>
            <a:chExt cx="6350000" cy="6350000"/>
          </a:xfrm>
        </p:grpSpPr>
        <p:sp>
          <p:nvSpPr>
            <p:cNvPr id="88" name="Freeform 8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89" name="Group 89"/>
          <p:cNvGrpSpPr/>
          <p:nvPr/>
        </p:nvGrpSpPr>
        <p:grpSpPr>
          <a:xfrm>
            <a:off x="4365025" y="3029277"/>
            <a:ext cx="2746266" cy="2746266"/>
            <a:chOff x="0" y="0"/>
            <a:chExt cx="6350000" cy="6350000"/>
          </a:xfrm>
        </p:grpSpPr>
        <p:sp>
          <p:nvSpPr>
            <p:cNvPr id="90" name="Freeform 9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CB"/>
            </a:solidFill>
          </p:spPr>
        </p:sp>
      </p:grpSp>
      <p:grpSp>
        <p:nvGrpSpPr>
          <p:cNvPr id="91" name="Group 91"/>
          <p:cNvGrpSpPr/>
          <p:nvPr/>
        </p:nvGrpSpPr>
        <p:grpSpPr>
          <a:xfrm>
            <a:off x="7770867" y="3029277"/>
            <a:ext cx="2746266" cy="2746266"/>
            <a:chOff x="0" y="0"/>
            <a:chExt cx="6350000" cy="6350000"/>
          </a:xfrm>
        </p:grpSpPr>
        <p:sp>
          <p:nvSpPr>
            <p:cNvPr id="92" name="Freeform 9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11141950" y="3029277"/>
            <a:ext cx="2746266" cy="2746266"/>
            <a:chOff x="0" y="0"/>
            <a:chExt cx="6350000" cy="6350000"/>
          </a:xfrm>
        </p:grpSpPr>
        <p:sp>
          <p:nvSpPr>
            <p:cNvPr id="94" name="Freeform 9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14513034" y="3029277"/>
            <a:ext cx="2746266" cy="2746266"/>
            <a:chOff x="0" y="0"/>
            <a:chExt cx="6350000" cy="6350000"/>
          </a:xfrm>
        </p:grpSpPr>
        <p:sp>
          <p:nvSpPr>
            <p:cNvPr id="96" name="Freeform 9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3DB4"/>
            </a:solidFill>
          </p:spPr>
        </p:sp>
      </p:grpSp>
      <p:grpSp>
        <p:nvGrpSpPr>
          <p:cNvPr id="97" name="Group 97"/>
          <p:cNvGrpSpPr/>
          <p:nvPr/>
        </p:nvGrpSpPr>
        <p:grpSpPr>
          <a:xfrm>
            <a:off x="11794990" y="3682317"/>
            <a:ext cx="1440186" cy="1440186"/>
            <a:chOff x="0" y="0"/>
            <a:chExt cx="6350000" cy="6350000"/>
          </a:xfrm>
        </p:grpSpPr>
        <p:sp>
          <p:nvSpPr>
            <p:cNvPr id="98" name="Freeform 9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9" name="Group 99"/>
          <p:cNvGrpSpPr>
            <a:grpSpLocks noChangeAspect="1"/>
          </p:cNvGrpSpPr>
          <p:nvPr/>
        </p:nvGrpSpPr>
        <p:grpSpPr>
          <a:xfrm>
            <a:off x="11794990" y="3682317"/>
            <a:ext cx="1440186" cy="1440186"/>
            <a:chOff x="-2540" y="-2540"/>
            <a:chExt cx="6355080" cy="6355080"/>
          </a:xfrm>
        </p:grpSpPr>
        <p:sp>
          <p:nvSpPr>
            <p:cNvPr id="100" name="Freeform 10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1" name="Picture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95199" y="3822213"/>
            <a:ext cx="1039770" cy="1060989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1681740" y="3682317"/>
            <a:ext cx="1440186" cy="1440186"/>
            <a:chOff x="0" y="0"/>
            <a:chExt cx="6350000" cy="6350000"/>
          </a:xfrm>
        </p:grpSpPr>
        <p:sp>
          <p:nvSpPr>
            <p:cNvPr id="103" name="Freeform 10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4" name="Picture 10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86924" y="3913246"/>
            <a:ext cx="1029818" cy="978327"/>
          </a:xfrm>
          <a:prstGeom prst="rect">
            <a:avLst/>
          </a:prstGeom>
        </p:spPr>
      </p:pic>
      <p:grpSp>
        <p:nvGrpSpPr>
          <p:cNvPr id="105" name="Group 105"/>
          <p:cNvGrpSpPr>
            <a:grpSpLocks noChangeAspect="1"/>
          </p:cNvGrpSpPr>
          <p:nvPr/>
        </p:nvGrpSpPr>
        <p:grpSpPr>
          <a:xfrm>
            <a:off x="1681740" y="3682317"/>
            <a:ext cx="1440186" cy="1440186"/>
            <a:chOff x="-2540" y="-2540"/>
            <a:chExt cx="6355080" cy="6355080"/>
          </a:xfrm>
        </p:grpSpPr>
        <p:sp>
          <p:nvSpPr>
            <p:cNvPr id="106" name="Freeform 10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7" name="Group 107"/>
          <p:cNvGrpSpPr/>
          <p:nvPr/>
        </p:nvGrpSpPr>
        <p:grpSpPr>
          <a:xfrm>
            <a:off x="8423907" y="3682317"/>
            <a:ext cx="1440186" cy="1440186"/>
            <a:chOff x="0" y="0"/>
            <a:chExt cx="6350000" cy="6350000"/>
          </a:xfrm>
        </p:grpSpPr>
        <p:sp>
          <p:nvSpPr>
            <p:cNvPr id="108" name="Freeform 10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9" name="Picture 10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83954" y="3797783"/>
            <a:ext cx="720093" cy="1135122"/>
          </a:xfrm>
          <a:prstGeom prst="rect">
            <a:avLst/>
          </a:prstGeom>
        </p:spPr>
      </p:pic>
      <p:grpSp>
        <p:nvGrpSpPr>
          <p:cNvPr id="110" name="Group 110"/>
          <p:cNvGrpSpPr>
            <a:grpSpLocks noChangeAspect="1"/>
          </p:cNvGrpSpPr>
          <p:nvPr/>
        </p:nvGrpSpPr>
        <p:grpSpPr>
          <a:xfrm>
            <a:off x="8423907" y="3682317"/>
            <a:ext cx="1440186" cy="1440186"/>
            <a:chOff x="-2540" y="-2540"/>
            <a:chExt cx="6355080" cy="6355080"/>
          </a:xfrm>
        </p:grpSpPr>
        <p:sp>
          <p:nvSpPr>
            <p:cNvPr id="111" name="Freeform 1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2" name="Group 112"/>
          <p:cNvGrpSpPr/>
          <p:nvPr/>
        </p:nvGrpSpPr>
        <p:grpSpPr>
          <a:xfrm>
            <a:off x="5018065" y="3682317"/>
            <a:ext cx="1440186" cy="1440186"/>
            <a:chOff x="0" y="0"/>
            <a:chExt cx="6350000" cy="6350000"/>
          </a:xfrm>
        </p:grpSpPr>
        <p:sp>
          <p:nvSpPr>
            <p:cNvPr id="113" name="Freeform 1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4" name="Picture 1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391390" y="3919530"/>
            <a:ext cx="706815" cy="965759"/>
          </a:xfrm>
          <a:prstGeom prst="rect">
            <a:avLst/>
          </a:prstGeom>
        </p:spPr>
      </p:pic>
      <p:grpSp>
        <p:nvGrpSpPr>
          <p:cNvPr id="115" name="Group 115"/>
          <p:cNvGrpSpPr>
            <a:grpSpLocks noChangeAspect="1"/>
          </p:cNvGrpSpPr>
          <p:nvPr/>
        </p:nvGrpSpPr>
        <p:grpSpPr>
          <a:xfrm>
            <a:off x="5018065" y="3682317"/>
            <a:ext cx="1440186" cy="1440186"/>
            <a:chOff x="-2540" y="-2540"/>
            <a:chExt cx="6355080" cy="6355080"/>
          </a:xfrm>
        </p:grpSpPr>
        <p:sp>
          <p:nvSpPr>
            <p:cNvPr id="116" name="Freeform 11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15166074" y="3703314"/>
            <a:ext cx="1440186" cy="1440186"/>
            <a:chOff x="0" y="0"/>
            <a:chExt cx="6350000" cy="6350000"/>
          </a:xfrm>
        </p:grpSpPr>
        <p:sp>
          <p:nvSpPr>
            <p:cNvPr id="118" name="Freeform 1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9" name="Picture 1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49624" y="4087397"/>
            <a:ext cx="1073085" cy="672019"/>
          </a:xfrm>
          <a:prstGeom prst="rect">
            <a:avLst/>
          </a:prstGeom>
        </p:spPr>
      </p:pic>
      <p:grpSp>
        <p:nvGrpSpPr>
          <p:cNvPr id="120" name="Group 120"/>
          <p:cNvGrpSpPr>
            <a:grpSpLocks noChangeAspect="1"/>
          </p:cNvGrpSpPr>
          <p:nvPr/>
        </p:nvGrpSpPr>
        <p:grpSpPr>
          <a:xfrm>
            <a:off x="15166074" y="3703314"/>
            <a:ext cx="1440186" cy="1440186"/>
            <a:chOff x="-2540" y="-2540"/>
            <a:chExt cx="6355080" cy="6355080"/>
          </a:xfrm>
        </p:grpSpPr>
        <p:sp>
          <p:nvSpPr>
            <p:cNvPr id="121" name="Freeform 12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2" name="TextBox 122"/>
          <p:cNvSpPr txBox="1"/>
          <p:nvPr/>
        </p:nvSpPr>
        <p:spPr>
          <a:xfrm>
            <a:off x="1039185" y="685800"/>
            <a:ext cx="16141548" cy="166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0"/>
              </a:lnSpc>
            </a:pPr>
            <a:r>
              <a:rPr lang="en-US" sz="8700">
                <a:solidFill>
                  <a:srgbClr val="D67F1E"/>
                </a:solidFill>
                <a:latin typeface="Calibri (MS) Bold"/>
              </a:rPr>
              <a:t>Organ Deria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112510" y="7256728"/>
            <a:ext cx="25996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Lidah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4475730" y="7289374"/>
            <a:ext cx="25996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Telinga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7844192" y="7335448"/>
            <a:ext cx="25996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Kulit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11212654" y="7468798"/>
            <a:ext cx="25996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Hidung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4581116" y="7468798"/>
            <a:ext cx="2599616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Mata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188" y="304684"/>
            <a:ext cx="17557962" cy="9520864"/>
            <a:chOff x="0" y="0"/>
            <a:chExt cx="4624319" cy="25075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19" cy="2507553"/>
            </a:xfrm>
            <a:custGeom>
              <a:avLst/>
              <a:gdLst/>
              <a:ahLst/>
              <a:cxnLst/>
              <a:rect l="l" t="t" r="r" b="b"/>
              <a:pathLst>
                <a:path w="4624319" h="2507553">
                  <a:moveTo>
                    <a:pt x="22488" y="0"/>
                  </a:moveTo>
                  <a:lnTo>
                    <a:pt x="4601832" y="0"/>
                  </a:lnTo>
                  <a:cubicBezTo>
                    <a:pt x="4607796" y="0"/>
                    <a:pt x="4613516" y="2369"/>
                    <a:pt x="4617733" y="6586"/>
                  </a:cubicBezTo>
                  <a:cubicBezTo>
                    <a:pt x="4621950" y="10804"/>
                    <a:pt x="4624319" y="16524"/>
                    <a:pt x="4624319" y="22488"/>
                  </a:cubicBezTo>
                  <a:lnTo>
                    <a:pt x="4624319" y="2485065"/>
                  </a:lnTo>
                  <a:cubicBezTo>
                    <a:pt x="4624319" y="2497485"/>
                    <a:pt x="4614251" y="2507553"/>
                    <a:pt x="4601832" y="2507553"/>
                  </a:cubicBezTo>
                  <a:lnTo>
                    <a:pt x="22488" y="2507553"/>
                  </a:lnTo>
                  <a:cubicBezTo>
                    <a:pt x="10068" y="2507553"/>
                    <a:pt x="0" y="2497485"/>
                    <a:pt x="0" y="2485065"/>
                  </a:cubicBezTo>
                  <a:lnTo>
                    <a:pt x="0" y="22488"/>
                  </a:lnTo>
                  <a:cubicBezTo>
                    <a:pt x="0" y="10068"/>
                    <a:pt x="10068" y="0"/>
                    <a:pt x="224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6765105"/>
            <a:ext cx="2260432" cy="3060443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9799065" y="2112593"/>
            <a:ext cx="1871124" cy="1493024"/>
            <a:chOff x="0" y="0"/>
            <a:chExt cx="729872" cy="58238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29872" cy="582386"/>
            </a:xfrm>
            <a:custGeom>
              <a:avLst/>
              <a:gdLst/>
              <a:ahLst/>
              <a:cxnLst/>
              <a:rect l="l" t="t" r="r" b="b"/>
              <a:pathLst>
                <a:path w="729872" h="582386">
                  <a:moveTo>
                    <a:pt x="729872" y="291193"/>
                  </a:moveTo>
                  <a:lnTo>
                    <a:pt x="323472" y="0"/>
                  </a:lnTo>
                  <a:lnTo>
                    <a:pt x="323472" y="203200"/>
                  </a:lnTo>
                  <a:lnTo>
                    <a:pt x="0" y="203200"/>
                  </a:lnTo>
                  <a:lnTo>
                    <a:pt x="0" y="379186"/>
                  </a:lnTo>
                  <a:lnTo>
                    <a:pt x="323472" y="379186"/>
                  </a:lnTo>
                  <a:lnTo>
                    <a:pt x="323472" y="582386"/>
                  </a:lnTo>
                  <a:lnTo>
                    <a:pt x="729872" y="291193"/>
                  </a:lnTo>
                  <a:close/>
                </a:path>
              </a:pathLst>
            </a:custGeom>
            <a:solidFill>
              <a:srgbClr val="41563F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2261" y="1837783"/>
            <a:ext cx="6991685" cy="6502267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59243" y="7496624"/>
            <a:ext cx="2159170" cy="1686852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487870" y="7665305"/>
            <a:ext cx="2213696" cy="1521916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921857" y="7665305"/>
            <a:ext cx="1572494" cy="1518171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59987" y="2112593"/>
            <a:ext cx="1980998" cy="112174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2951439" y="6839566"/>
            <a:ext cx="2473795" cy="82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5"/>
              </a:lnSpc>
              <a:spcBef>
                <a:spcPct val="0"/>
              </a:spcBef>
            </a:pPr>
            <a:r>
              <a:rPr lang="en-US" sz="4311">
                <a:solidFill>
                  <a:srgbClr val="000000"/>
                </a:solidFill>
                <a:latin typeface="Calibri (MS) Bold"/>
              </a:rPr>
              <a:t>Warna 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697379" y="1916912"/>
            <a:ext cx="3939182" cy="133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7"/>
              </a:lnSpc>
            </a:pPr>
            <a:r>
              <a:rPr lang="en-US" sz="6984" dirty="0">
                <a:solidFill>
                  <a:srgbClr val="D67F1E"/>
                </a:solidFill>
                <a:latin typeface="Calibri (MS) Bold"/>
              </a:rPr>
              <a:t>Mata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431055" y="1784084"/>
            <a:ext cx="5469033" cy="205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67F1E"/>
                </a:solidFill>
                <a:latin typeface="Calibri (MS) Bold"/>
              </a:rPr>
              <a:t>Deria 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D67F1E"/>
                </a:solidFill>
                <a:latin typeface="Calibri (MS) Bold"/>
              </a:rPr>
              <a:t>Penglihatan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430072" y="6839566"/>
            <a:ext cx="2473795" cy="82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5"/>
              </a:lnSpc>
              <a:spcBef>
                <a:spcPct val="0"/>
              </a:spcBef>
            </a:pPr>
            <a:r>
              <a:rPr lang="en-US" sz="4311" dirty="0" err="1">
                <a:solidFill>
                  <a:srgbClr val="000000"/>
                </a:solidFill>
                <a:latin typeface="Calibri (MS) Bold"/>
              </a:rPr>
              <a:t>Bentuk</a:t>
            </a:r>
            <a:endParaRPr lang="en-US" sz="4311" dirty="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7819861" y="6839566"/>
            <a:ext cx="2473795" cy="82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5"/>
              </a:lnSpc>
              <a:spcBef>
                <a:spcPct val="0"/>
              </a:spcBef>
            </a:pPr>
            <a:r>
              <a:rPr lang="en-US" sz="4311">
                <a:solidFill>
                  <a:srgbClr val="000000"/>
                </a:solidFill>
                <a:latin typeface="Calibri (MS) Bold"/>
              </a:rPr>
              <a:t>Saiz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994735" y="4404493"/>
            <a:ext cx="6341674" cy="451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penglihatan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untuk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mengelaskan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objek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mengikut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warna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bentuk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 dan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saiz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62866" y="57034"/>
            <a:ext cx="5898789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Mari Mengelas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188" y="304684"/>
            <a:ext cx="17557962" cy="9520864"/>
            <a:chOff x="0" y="0"/>
            <a:chExt cx="4624319" cy="25075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19" cy="2507553"/>
            </a:xfrm>
            <a:custGeom>
              <a:avLst/>
              <a:gdLst/>
              <a:ahLst/>
              <a:cxnLst/>
              <a:rect l="l" t="t" r="r" b="b"/>
              <a:pathLst>
                <a:path w="4624319" h="2507553">
                  <a:moveTo>
                    <a:pt x="22488" y="0"/>
                  </a:moveTo>
                  <a:lnTo>
                    <a:pt x="4601832" y="0"/>
                  </a:lnTo>
                  <a:cubicBezTo>
                    <a:pt x="4607796" y="0"/>
                    <a:pt x="4613516" y="2369"/>
                    <a:pt x="4617733" y="6586"/>
                  </a:cubicBezTo>
                  <a:cubicBezTo>
                    <a:pt x="4621950" y="10804"/>
                    <a:pt x="4624319" y="16524"/>
                    <a:pt x="4624319" y="22488"/>
                  </a:cubicBezTo>
                  <a:lnTo>
                    <a:pt x="4624319" y="2485065"/>
                  </a:lnTo>
                  <a:cubicBezTo>
                    <a:pt x="4624319" y="2497485"/>
                    <a:pt x="4614251" y="2507553"/>
                    <a:pt x="4601832" y="2507553"/>
                  </a:cubicBezTo>
                  <a:lnTo>
                    <a:pt x="22488" y="2507553"/>
                  </a:lnTo>
                  <a:cubicBezTo>
                    <a:pt x="10068" y="2507553"/>
                    <a:pt x="0" y="2497485"/>
                    <a:pt x="0" y="2485065"/>
                  </a:cubicBezTo>
                  <a:lnTo>
                    <a:pt x="0" y="22488"/>
                  </a:lnTo>
                  <a:cubicBezTo>
                    <a:pt x="0" y="10068"/>
                    <a:pt x="10068" y="0"/>
                    <a:pt x="224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799065" y="2112593"/>
            <a:ext cx="1871124" cy="1493024"/>
            <a:chOff x="0" y="0"/>
            <a:chExt cx="729872" cy="5823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29872" cy="582386"/>
            </a:xfrm>
            <a:custGeom>
              <a:avLst/>
              <a:gdLst/>
              <a:ahLst/>
              <a:cxnLst/>
              <a:rect l="l" t="t" r="r" b="b"/>
              <a:pathLst>
                <a:path w="729872" h="582386">
                  <a:moveTo>
                    <a:pt x="729872" y="291193"/>
                  </a:moveTo>
                  <a:lnTo>
                    <a:pt x="323472" y="0"/>
                  </a:lnTo>
                  <a:lnTo>
                    <a:pt x="323472" y="203200"/>
                  </a:lnTo>
                  <a:lnTo>
                    <a:pt x="0" y="203200"/>
                  </a:lnTo>
                  <a:lnTo>
                    <a:pt x="0" y="379186"/>
                  </a:lnTo>
                  <a:lnTo>
                    <a:pt x="323472" y="379186"/>
                  </a:lnTo>
                  <a:lnTo>
                    <a:pt x="323472" y="582386"/>
                  </a:lnTo>
                  <a:lnTo>
                    <a:pt x="729872" y="291193"/>
                  </a:lnTo>
                  <a:close/>
                </a:path>
              </a:pathLst>
            </a:custGeom>
            <a:solidFill>
              <a:srgbClr val="41563F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73043" y="1837783"/>
            <a:ext cx="6126021" cy="6315486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3094" y="7378593"/>
            <a:ext cx="2385171" cy="2048266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7603" y="7658826"/>
            <a:ext cx="2242200" cy="1807774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94597" y="6911584"/>
            <a:ext cx="2274439" cy="2913964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878275" y="1837783"/>
            <a:ext cx="1421150" cy="1426499"/>
          </a:xfrm>
          <a:prstGeom prst="rect">
            <a:avLst/>
          </a:prstGeom>
        </p:spPr>
      </p:pic>
      <p:sp>
        <p:nvSpPr>
          <p:cNvPr id="81" name="TextBox 81"/>
          <p:cNvSpPr txBox="1"/>
          <p:nvPr/>
        </p:nvSpPr>
        <p:spPr>
          <a:xfrm>
            <a:off x="3490170" y="6232746"/>
            <a:ext cx="2922494" cy="90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4"/>
              </a:lnSpc>
              <a:spcBef>
                <a:spcPct val="0"/>
              </a:spcBef>
            </a:pPr>
            <a:r>
              <a:rPr lang="en-US" sz="4738">
                <a:solidFill>
                  <a:srgbClr val="000000"/>
                </a:solidFill>
                <a:latin typeface="Calibri (MS) Bold"/>
              </a:rPr>
              <a:t>Perlahan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409217" y="1924216"/>
            <a:ext cx="4653674" cy="158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1"/>
              </a:lnSpc>
            </a:pPr>
            <a:r>
              <a:rPr lang="en-US" sz="8251">
                <a:solidFill>
                  <a:srgbClr val="D67F1E"/>
                </a:solidFill>
                <a:latin typeface="Calibri (MS) Bold"/>
              </a:rPr>
              <a:t>Telinga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477830" y="1874468"/>
            <a:ext cx="5469033" cy="21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D67F1E"/>
                </a:solidFill>
                <a:latin typeface="Calibri (MS) Bold"/>
              </a:rPr>
              <a:t>Deria </a:t>
            </a:r>
          </a:p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D67F1E"/>
                </a:solidFill>
                <a:latin typeface="Calibri (MS) Bold"/>
              </a:rPr>
              <a:t>Pendengaran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764493" y="6232746"/>
            <a:ext cx="2922494" cy="90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4"/>
              </a:lnSpc>
              <a:spcBef>
                <a:spcPct val="0"/>
              </a:spcBef>
            </a:pPr>
            <a:r>
              <a:rPr lang="en-US" sz="4738">
                <a:solidFill>
                  <a:srgbClr val="000000"/>
                </a:solidFill>
                <a:latin typeface="Calibri (MS) Bold"/>
              </a:rPr>
              <a:t>Kuat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1041509" y="4776876"/>
            <a:ext cx="6341674" cy="36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5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 Bold"/>
              </a:rPr>
              <a:t>pendengaran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untuk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mendengar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bunyi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sama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ada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perlahan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 atau </a:t>
            </a:r>
            <a:r>
              <a:rPr lang="en-US" sz="5000" dirty="0" err="1">
                <a:solidFill>
                  <a:srgbClr val="000000"/>
                </a:solidFill>
                <a:latin typeface="Calibri (MS)"/>
              </a:rPr>
              <a:t>kuat</a:t>
            </a:r>
            <a:r>
              <a:rPr lang="en-US" sz="5000" dirty="0">
                <a:solidFill>
                  <a:srgbClr val="000000"/>
                </a:solidFill>
                <a:latin typeface="Calibri (MS)"/>
              </a:rPr>
              <a:t>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262866" y="57034"/>
            <a:ext cx="5898789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Mari Mengelas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1404" y="-280506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188" y="304684"/>
            <a:ext cx="17557962" cy="9520864"/>
            <a:chOff x="0" y="0"/>
            <a:chExt cx="4624319" cy="25075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19" cy="2507553"/>
            </a:xfrm>
            <a:custGeom>
              <a:avLst/>
              <a:gdLst/>
              <a:ahLst/>
              <a:cxnLst/>
              <a:rect l="l" t="t" r="r" b="b"/>
              <a:pathLst>
                <a:path w="4624319" h="2507553">
                  <a:moveTo>
                    <a:pt x="22488" y="0"/>
                  </a:moveTo>
                  <a:lnTo>
                    <a:pt x="4601832" y="0"/>
                  </a:lnTo>
                  <a:cubicBezTo>
                    <a:pt x="4607796" y="0"/>
                    <a:pt x="4613516" y="2369"/>
                    <a:pt x="4617733" y="6586"/>
                  </a:cubicBezTo>
                  <a:cubicBezTo>
                    <a:pt x="4621950" y="10804"/>
                    <a:pt x="4624319" y="16524"/>
                    <a:pt x="4624319" y="22488"/>
                  </a:cubicBezTo>
                  <a:lnTo>
                    <a:pt x="4624319" y="2485065"/>
                  </a:lnTo>
                  <a:cubicBezTo>
                    <a:pt x="4624319" y="2497485"/>
                    <a:pt x="4614251" y="2507553"/>
                    <a:pt x="4601832" y="2507553"/>
                  </a:cubicBezTo>
                  <a:lnTo>
                    <a:pt x="22488" y="2507553"/>
                  </a:lnTo>
                  <a:cubicBezTo>
                    <a:pt x="10068" y="2507553"/>
                    <a:pt x="0" y="2497485"/>
                    <a:pt x="0" y="2485065"/>
                  </a:cubicBezTo>
                  <a:lnTo>
                    <a:pt x="0" y="22488"/>
                  </a:lnTo>
                  <a:cubicBezTo>
                    <a:pt x="0" y="10068"/>
                    <a:pt x="10068" y="0"/>
                    <a:pt x="224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9298547">
            <a:off x="4793492" y="1949656"/>
            <a:ext cx="1871124" cy="1493024"/>
            <a:chOff x="0" y="0"/>
            <a:chExt cx="729872" cy="582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9872" cy="582386"/>
            </a:xfrm>
            <a:custGeom>
              <a:avLst/>
              <a:gdLst/>
              <a:ahLst/>
              <a:cxnLst/>
              <a:rect l="l" t="t" r="r" b="b"/>
              <a:pathLst>
                <a:path w="729872" h="582386">
                  <a:moveTo>
                    <a:pt x="729872" y="291193"/>
                  </a:moveTo>
                  <a:lnTo>
                    <a:pt x="323472" y="0"/>
                  </a:lnTo>
                  <a:lnTo>
                    <a:pt x="323472" y="203200"/>
                  </a:lnTo>
                  <a:lnTo>
                    <a:pt x="0" y="203200"/>
                  </a:lnTo>
                  <a:lnTo>
                    <a:pt x="0" y="379186"/>
                  </a:lnTo>
                  <a:lnTo>
                    <a:pt x="323472" y="379186"/>
                  </a:lnTo>
                  <a:lnTo>
                    <a:pt x="323472" y="582386"/>
                  </a:lnTo>
                  <a:lnTo>
                    <a:pt x="729872" y="291193"/>
                  </a:lnTo>
                  <a:close/>
                </a:path>
              </a:pathLst>
            </a:custGeom>
            <a:solidFill>
              <a:srgbClr val="41563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93822" y="721206"/>
            <a:ext cx="7097870" cy="70180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42757" y="7927346"/>
            <a:ext cx="3548935" cy="14816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47290" y="2275196"/>
            <a:ext cx="2204795" cy="266440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360616" y="571605"/>
            <a:ext cx="1311209" cy="157266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890979" y="4463821"/>
            <a:ext cx="1926975" cy="166924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5100918" y="6306777"/>
            <a:ext cx="1830604" cy="143244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5670430" y="7927346"/>
            <a:ext cx="691579" cy="153684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168166" y="2643145"/>
            <a:ext cx="1696108" cy="14671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729054" y="3608883"/>
            <a:ext cx="4653674" cy="100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1"/>
              </a:lnSpc>
            </a:pPr>
            <a:r>
              <a:rPr lang="en-US" sz="5251">
                <a:solidFill>
                  <a:srgbClr val="000000"/>
                </a:solidFill>
                <a:latin typeface="Calibri (MS) Bold"/>
              </a:rPr>
              <a:t>Lidah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1320856"/>
            <a:ext cx="5299374" cy="99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Calibri (MS) Bold"/>
              </a:rPr>
              <a:t>Deria Rasa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298976"/>
            <a:ext cx="5818731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Deria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 rasa </a:t>
            </a:r>
            <a:r>
              <a:rPr lang="en-US" sz="45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45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45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Calibri (MS)"/>
              </a:rPr>
              <a:t>mengenal</a:t>
            </a:r>
            <a:r>
              <a:rPr lang="en-US" sz="45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Calibri (MS)"/>
              </a:rPr>
              <a:t>makanan</a:t>
            </a:r>
            <a:r>
              <a:rPr lang="en-US" sz="45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manis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masin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masam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pahit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 dan </a:t>
            </a:r>
            <a:r>
              <a:rPr lang="en-US" sz="4500" dirty="0" err="1">
                <a:solidFill>
                  <a:srgbClr val="000000"/>
                </a:solidFill>
                <a:latin typeface="Calibri (MS) Bold"/>
              </a:rPr>
              <a:t>tawar</a:t>
            </a:r>
            <a:r>
              <a:rPr lang="en-US" sz="4500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37305" y="974425"/>
            <a:ext cx="4653674" cy="83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1">
                <a:solidFill>
                  <a:srgbClr val="000000"/>
                </a:solidFill>
                <a:latin typeface="Calibri (MS)"/>
              </a:rPr>
              <a:t>Manis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37305" y="2774945"/>
            <a:ext cx="4653674" cy="83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1">
                <a:solidFill>
                  <a:srgbClr val="000000"/>
                </a:solidFill>
                <a:latin typeface="Calibri (MS)"/>
              </a:rPr>
              <a:t>Masin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9660" y="4641548"/>
            <a:ext cx="3808964" cy="83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1">
                <a:solidFill>
                  <a:srgbClr val="000000"/>
                </a:solidFill>
                <a:latin typeface="Calibri (MS)"/>
              </a:rPr>
              <a:t>Masam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19689" y="6445552"/>
            <a:ext cx="3548935" cy="83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1">
                <a:solidFill>
                  <a:srgbClr val="000000"/>
                </a:solidFill>
                <a:latin typeface="Calibri (MS)"/>
              </a:rPr>
              <a:t>Pahit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19689" y="8166235"/>
            <a:ext cx="3548935" cy="83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4351">
                <a:solidFill>
                  <a:srgbClr val="000000"/>
                </a:solidFill>
                <a:latin typeface="Calibri (MS)"/>
              </a:rPr>
              <a:t>Tawar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322495" y="7149499"/>
            <a:ext cx="2139049" cy="267604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62866" y="57034"/>
            <a:ext cx="5898789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Mari Mengelas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BFB854-2909-4756-8BA4-36776E5D02CB}"/>
              </a:ext>
            </a:extLst>
          </p:cNvPr>
          <p:cNvSpPr/>
          <p:nvPr/>
        </p:nvSpPr>
        <p:spPr>
          <a:xfrm>
            <a:off x="8188036" y="5049982"/>
            <a:ext cx="2493819" cy="3574473"/>
          </a:xfrm>
          <a:custGeom>
            <a:avLst/>
            <a:gdLst>
              <a:gd name="connsiteX0" fmla="*/ 0 w 2493819"/>
              <a:gd name="connsiteY0" fmla="*/ 0 h 3574473"/>
              <a:gd name="connsiteX1" fmla="*/ 644237 w 2493819"/>
              <a:gd name="connsiteY1" fmla="*/ 2119745 h 3574473"/>
              <a:gd name="connsiteX2" fmla="*/ 2493819 w 2493819"/>
              <a:gd name="connsiteY2" fmla="*/ 3574473 h 357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19" h="3574473">
                <a:moveTo>
                  <a:pt x="0" y="0"/>
                </a:moveTo>
                <a:cubicBezTo>
                  <a:pt x="114300" y="762000"/>
                  <a:pt x="228601" y="1524000"/>
                  <a:pt x="644237" y="2119745"/>
                </a:cubicBezTo>
                <a:cubicBezTo>
                  <a:pt x="1059873" y="2715490"/>
                  <a:pt x="2182092" y="3342409"/>
                  <a:pt x="2493819" y="357447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7680" y="-358890"/>
            <a:ext cx="10848013" cy="10848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36609" y="-280506"/>
            <a:ext cx="10848013" cy="10848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188" y="304684"/>
            <a:ext cx="17557962" cy="9520864"/>
            <a:chOff x="0" y="0"/>
            <a:chExt cx="4624319" cy="25075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4319" cy="2507553"/>
            </a:xfrm>
            <a:custGeom>
              <a:avLst/>
              <a:gdLst/>
              <a:ahLst/>
              <a:cxnLst/>
              <a:rect l="l" t="t" r="r" b="b"/>
              <a:pathLst>
                <a:path w="4624319" h="2507553">
                  <a:moveTo>
                    <a:pt x="22488" y="0"/>
                  </a:moveTo>
                  <a:lnTo>
                    <a:pt x="4601832" y="0"/>
                  </a:lnTo>
                  <a:cubicBezTo>
                    <a:pt x="4607796" y="0"/>
                    <a:pt x="4613516" y="2369"/>
                    <a:pt x="4617733" y="6586"/>
                  </a:cubicBezTo>
                  <a:cubicBezTo>
                    <a:pt x="4621950" y="10804"/>
                    <a:pt x="4624319" y="16524"/>
                    <a:pt x="4624319" y="22488"/>
                  </a:cubicBezTo>
                  <a:lnTo>
                    <a:pt x="4624319" y="2485065"/>
                  </a:lnTo>
                  <a:cubicBezTo>
                    <a:pt x="4624319" y="2497485"/>
                    <a:pt x="4614251" y="2507553"/>
                    <a:pt x="4601832" y="2507553"/>
                  </a:cubicBezTo>
                  <a:lnTo>
                    <a:pt x="22488" y="2507553"/>
                  </a:lnTo>
                  <a:cubicBezTo>
                    <a:pt x="10068" y="2507553"/>
                    <a:pt x="0" y="2497485"/>
                    <a:pt x="0" y="2485065"/>
                  </a:cubicBezTo>
                  <a:lnTo>
                    <a:pt x="0" y="22488"/>
                  </a:lnTo>
                  <a:cubicBezTo>
                    <a:pt x="0" y="10068"/>
                    <a:pt x="10068" y="0"/>
                    <a:pt x="224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224" y="1191493"/>
            <a:ext cx="416172" cy="4161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6639" y="1191493"/>
            <a:ext cx="416172" cy="4161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9037" y="1191493"/>
            <a:ext cx="416172" cy="41617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61434" y="1191493"/>
            <a:ext cx="416172" cy="41617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55849" y="1191493"/>
            <a:ext cx="416172" cy="41617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948247" y="1191493"/>
            <a:ext cx="416172" cy="4161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40644" y="1191493"/>
            <a:ext cx="416172" cy="41617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335060" y="1191493"/>
            <a:ext cx="416172" cy="41617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027457" y="1191493"/>
            <a:ext cx="416172" cy="41617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19855" y="1191493"/>
            <a:ext cx="416172" cy="41617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414270" y="1191493"/>
            <a:ext cx="416172" cy="41617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06667" y="1191493"/>
            <a:ext cx="416172" cy="41617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799065" y="1191493"/>
            <a:ext cx="416172" cy="416172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93480" y="1191493"/>
            <a:ext cx="416172" cy="4161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185878" y="1191493"/>
            <a:ext cx="416172" cy="41617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878275" y="1191493"/>
            <a:ext cx="416172" cy="41617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2690" y="1191493"/>
            <a:ext cx="416172" cy="416172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265088" y="1191493"/>
            <a:ext cx="416172" cy="41617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57485" y="1191493"/>
            <a:ext cx="416172" cy="41617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651901" y="1191493"/>
            <a:ext cx="416172" cy="41617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5344298" y="1191493"/>
            <a:ext cx="416172" cy="41617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6036696" y="1191493"/>
            <a:ext cx="416172" cy="41617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DA46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766004" y="1715385"/>
            <a:ext cx="1871124" cy="1493024"/>
            <a:chOff x="0" y="0"/>
            <a:chExt cx="729872" cy="5823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29872" cy="582386"/>
            </a:xfrm>
            <a:custGeom>
              <a:avLst/>
              <a:gdLst/>
              <a:ahLst/>
              <a:cxnLst/>
              <a:rect l="l" t="t" r="r" b="b"/>
              <a:pathLst>
                <a:path w="729872" h="582386">
                  <a:moveTo>
                    <a:pt x="729872" y="291193"/>
                  </a:moveTo>
                  <a:lnTo>
                    <a:pt x="323472" y="0"/>
                  </a:lnTo>
                  <a:lnTo>
                    <a:pt x="323472" y="203200"/>
                  </a:lnTo>
                  <a:lnTo>
                    <a:pt x="0" y="203200"/>
                  </a:lnTo>
                  <a:lnTo>
                    <a:pt x="0" y="379186"/>
                  </a:lnTo>
                  <a:lnTo>
                    <a:pt x="323472" y="379186"/>
                  </a:lnTo>
                  <a:lnTo>
                    <a:pt x="323472" y="582386"/>
                  </a:lnTo>
                  <a:lnTo>
                    <a:pt x="729872" y="291193"/>
                  </a:lnTo>
                  <a:close/>
                </a:path>
              </a:pathLst>
            </a:custGeom>
            <a:solidFill>
              <a:srgbClr val="41563F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69037" y="1715385"/>
            <a:ext cx="6735494" cy="6264009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43825" y="7509060"/>
            <a:ext cx="2021852" cy="1609395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316144" y="7678449"/>
            <a:ext cx="1643514" cy="1086774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667891" y="7200470"/>
            <a:ext cx="2098113" cy="1557849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756787" y="2910838"/>
            <a:ext cx="1311286" cy="1842044"/>
          </a:xfrm>
          <a:prstGeom prst="rect">
            <a:avLst/>
          </a:prstGeom>
        </p:spPr>
      </p:pic>
      <p:sp>
        <p:nvSpPr>
          <p:cNvPr id="81" name="TextBox 81"/>
          <p:cNvSpPr txBox="1"/>
          <p:nvPr/>
        </p:nvSpPr>
        <p:spPr>
          <a:xfrm>
            <a:off x="2563177" y="6268749"/>
            <a:ext cx="2383150" cy="124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  <a:spcBef>
                <a:spcPct val="0"/>
              </a:spcBef>
            </a:pPr>
            <a:r>
              <a:rPr lang="en-US" sz="3382">
                <a:solidFill>
                  <a:srgbClr val="000000"/>
                </a:solidFill>
                <a:latin typeface="Calibri (MS) Bold"/>
              </a:rPr>
              <a:t>Objek berbau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303728" y="1673773"/>
            <a:ext cx="3794841" cy="130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9"/>
              </a:lnSpc>
            </a:pPr>
            <a:r>
              <a:rPr lang="en-US" sz="6728">
                <a:solidFill>
                  <a:srgbClr val="D67F1E"/>
                </a:solidFill>
                <a:latin typeface="Calibri (MS) Bold"/>
              </a:rPr>
              <a:t>Hidung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1353946" y="1774830"/>
            <a:ext cx="5905354" cy="113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D67F1E"/>
                </a:solidFill>
                <a:latin typeface="Calibri (MS) Bold"/>
              </a:rPr>
              <a:t>Deria Bau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4946326" y="6486565"/>
            <a:ext cx="2383150" cy="95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  <a:spcBef>
                <a:spcPct val="0"/>
              </a:spcBef>
            </a:pPr>
            <a:r>
              <a:rPr lang="en-US" sz="2611">
                <a:solidFill>
                  <a:srgbClr val="000000"/>
                </a:solidFill>
                <a:latin typeface="Calibri (MS) Bold"/>
              </a:rPr>
              <a:t>Objek tidak berbau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415915" y="6638671"/>
            <a:ext cx="2383150" cy="52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000000"/>
                </a:solidFill>
                <a:latin typeface="Calibri (MS) Bold"/>
              </a:rPr>
              <a:t>Berbahaya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1075183" y="5102606"/>
            <a:ext cx="6341674" cy="311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Deria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bau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membantu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kita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mengenal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"/>
              </a:rPr>
              <a:t>objek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berbau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,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tidak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berbau</a:t>
            </a:r>
            <a:r>
              <a:rPr lang="en-US" sz="4300" dirty="0">
                <a:solidFill>
                  <a:srgbClr val="000000"/>
                </a:solidFill>
                <a:latin typeface="Calibri (MS)"/>
              </a:rPr>
              <a:t> dan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mengesan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300" dirty="0" err="1">
                <a:solidFill>
                  <a:srgbClr val="000000"/>
                </a:solidFill>
                <a:latin typeface="Calibri (MS) Bold"/>
              </a:rPr>
              <a:t>bahaya</a:t>
            </a:r>
            <a:r>
              <a:rPr lang="en-US" sz="4300" dirty="0">
                <a:solidFill>
                  <a:srgbClr val="000000"/>
                </a:solidFill>
                <a:latin typeface="Calibri (MS) Bold"/>
              </a:rPr>
              <a:t>. </a:t>
            </a:r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18188" y="7200470"/>
            <a:ext cx="1422565" cy="3948088"/>
          </a:xfrm>
          <a:prstGeom prst="rect">
            <a:avLst/>
          </a:prstGeom>
        </p:spPr>
      </p:pic>
      <p:sp>
        <p:nvSpPr>
          <p:cNvPr id="88" name="TextBox 88"/>
          <p:cNvSpPr txBox="1"/>
          <p:nvPr/>
        </p:nvSpPr>
        <p:spPr>
          <a:xfrm>
            <a:off x="262866" y="57034"/>
            <a:ext cx="5898789" cy="121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D67F1E"/>
                </a:solidFill>
                <a:latin typeface="Calibri (MS) Bold"/>
              </a:rPr>
              <a:t>Mari Mengelas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251</Words>
  <Application>Microsoft Office PowerPoint</Application>
  <PresentationFormat>Custom</PresentationFormat>
  <Paragraphs>73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Orange Illustrative Science Sense Organs Presentation</dc:title>
  <cp:lastModifiedBy>Muhammad Iman bin Mohd Rezal</cp:lastModifiedBy>
  <cp:revision>5</cp:revision>
  <dcterms:created xsi:type="dcterms:W3CDTF">2006-08-16T00:00:00Z</dcterms:created>
  <dcterms:modified xsi:type="dcterms:W3CDTF">2023-06-26T00:43:04Z</dcterms:modified>
  <dc:identifier>DAFkKsNHNa4</dc:identifier>
</cp:coreProperties>
</file>